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127" y="1012903"/>
            <a:ext cx="10515600" cy="1325562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 smtClean="0">
                <a:solidFill>
                  <a:srgbClr val="072191"/>
                </a:solidFill>
              </a:rPr>
              <a:t>Expo H20</a:t>
            </a:r>
            <a:br>
              <a:rPr lang="es-EC" sz="3600" b="1" dirty="0" smtClean="0">
                <a:solidFill>
                  <a:srgbClr val="072191"/>
                </a:solidFill>
              </a:rPr>
            </a:br>
            <a:r>
              <a:rPr lang="es-EC" sz="3600" b="1" dirty="0" smtClean="0">
                <a:solidFill>
                  <a:srgbClr val="072191"/>
                </a:solidFill>
              </a:rPr>
              <a:t>HERRAMIENTAS 2.0 PARA EL DOCENTE</a:t>
            </a:r>
            <a:endParaRPr lang="es-EC" sz="3600" b="1" dirty="0">
              <a:solidFill>
                <a:srgbClr val="07219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5127" y="2338465"/>
            <a:ext cx="10515600" cy="4351337"/>
          </a:xfrm>
        </p:spPr>
        <p:txBody>
          <a:bodyPr/>
          <a:lstStyle/>
          <a:p>
            <a:pPr marL="0" indent="0" algn="just">
              <a:buNone/>
            </a:pPr>
            <a:r>
              <a:rPr lang="es-EC" dirty="0" smtClean="0"/>
              <a:t>D.C.D. </a:t>
            </a:r>
            <a:r>
              <a:rPr lang="es-EC" dirty="0"/>
              <a:t>: Resolver un sistema de dos ecuaciones lineales </a:t>
            </a:r>
            <a:r>
              <a:rPr lang="es-EC" dirty="0" smtClean="0"/>
              <a:t>con dos incógnitas </a:t>
            </a:r>
            <a:r>
              <a:rPr lang="es-EC" dirty="0"/>
              <a:t>de manera algebraica, utilizando los métodos de igualación y sustitución</a:t>
            </a:r>
            <a:r>
              <a:rPr lang="es-EC" dirty="0" smtClean="0"/>
              <a:t>.</a:t>
            </a:r>
          </a:p>
          <a:p>
            <a:pPr marL="0" indent="0" algn="ctr">
              <a:buNone/>
            </a:pPr>
            <a:r>
              <a:rPr lang="es-EC" b="1" dirty="0">
                <a:solidFill>
                  <a:srgbClr val="FF0000"/>
                </a:solidFill>
              </a:rPr>
              <a:t>Integrantes</a:t>
            </a:r>
            <a:r>
              <a:rPr lang="es-EC" b="1" dirty="0" smtClean="0">
                <a:solidFill>
                  <a:srgbClr val="FF0000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es-EC" dirty="0" smtClean="0"/>
              <a:t>Diana López</a:t>
            </a:r>
          </a:p>
          <a:p>
            <a:pPr marL="0" indent="0" algn="ctr">
              <a:buNone/>
            </a:pPr>
            <a:r>
              <a:rPr lang="es-EC" dirty="0" smtClean="0"/>
              <a:t>Fabián Muñoz</a:t>
            </a:r>
          </a:p>
          <a:p>
            <a:pPr marL="0" indent="0" algn="ctr">
              <a:buNone/>
            </a:pPr>
            <a:r>
              <a:rPr lang="es-EC" dirty="0" smtClean="0"/>
              <a:t>Cristian </a:t>
            </a:r>
            <a:r>
              <a:rPr lang="es-EC" dirty="0" err="1" smtClean="0"/>
              <a:t>Sinchi</a:t>
            </a:r>
            <a:endParaRPr lang="es-EC" dirty="0" smtClean="0"/>
          </a:p>
          <a:p>
            <a:pPr marL="0" indent="0" algn="ctr">
              <a:buNone/>
            </a:pPr>
            <a:r>
              <a:rPr lang="es-EC" dirty="0"/>
              <a:t>Teodoro Morales </a:t>
            </a:r>
          </a:p>
          <a:p>
            <a:pPr marL="0" indent="0" algn="ctr">
              <a:buNone/>
            </a:pPr>
            <a:endParaRPr lang="es-EC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400" y="-111828"/>
            <a:ext cx="8169087" cy="141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8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sz="4400" dirty="0" smtClean="0"/>
              <a:t/>
            </a:r>
            <a:br>
              <a:rPr lang="es-EC" sz="4400" dirty="0" smtClean="0"/>
            </a:br>
            <a:r>
              <a:rPr lang="es-EC" sz="4400" b="1" dirty="0" smtClean="0">
                <a:solidFill>
                  <a:schemeClr val="accent5">
                    <a:lumMod val="75000"/>
                  </a:schemeClr>
                </a:solidFill>
              </a:rPr>
              <a:t>Marcador social para organizar la información</a:t>
            </a:r>
            <a:endParaRPr lang="es-EC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0882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C" sz="2600" dirty="0" smtClean="0"/>
              <a:t>Guarda listas web que se pueden publicar y compartir con otros usuarios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C" sz="2600" dirty="0" smtClean="0"/>
              <a:t>Información disponible desde cualquier dispositivo que se pueda conectar a Internet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C" sz="2600" dirty="0" smtClean="0"/>
              <a:t>De acuerdo a la temática se utiliza en cualquier nivel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C" sz="2600" dirty="0" smtClean="0"/>
              <a:t>Los docentes pueden compartir la información de un tema determinado en la realización de tareas</a:t>
            </a:r>
          </a:p>
          <a:p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841" y="315061"/>
            <a:ext cx="4919560" cy="161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6400" y="2698230"/>
            <a:ext cx="9071548" cy="35118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C" sz="4800" dirty="0" smtClean="0">
                <a:solidFill>
                  <a:schemeClr val="accent5">
                    <a:lumMod val="75000"/>
                  </a:schemeClr>
                </a:solidFill>
              </a:rPr>
              <a:t>Video educativo</a:t>
            </a:r>
            <a:endParaRPr lang="es-EC" sz="48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EC" dirty="0" smtClean="0"/>
          </a:p>
          <a:p>
            <a:pPr lvl="1"/>
            <a:r>
              <a:rPr lang="es-EC" sz="3500" dirty="0" smtClean="0"/>
              <a:t>Proporciona al docente material audiovisual</a:t>
            </a:r>
          </a:p>
          <a:p>
            <a:pPr lvl="1"/>
            <a:r>
              <a:rPr lang="es-EC" sz="3500" dirty="0" smtClean="0"/>
              <a:t>Se puede acceder en cualquier momento y lugar</a:t>
            </a:r>
          </a:p>
          <a:p>
            <a:pPr lvl="1"/>
            <a:r>
              <a:rPr lang="es-EC" sz="3500" dirty="0" smtClean="0"/>
              <a:t>El manejo de la herramienta es sencillo</a:t>
            </a:r>
          </a:p>
          <a:p>
            <a:pPr lvl="1"/>
            <a:r>
              <a:rPr lang="es-EC" sz="3500" dirty="0" smtClean="0"/>
              <a:t>Tres opciones para presentar la información</a:t>
            </a:r>
          </a:p>
          <a:p>
            <a:pPr marL="0" indent="0">
              <a:buNone/>
            </a:pPr>
            <a:r>
              <a:rPr lang="es-EC" dirty="0"/>
              <a:t>	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110" y="104932"/>
            <a:ext cx="3347803" cy="200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8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818463"/>
          </a:xfrm>
        </p:spPr>
        <p:txBody>
          <a:bodyPr>
            <a:normAutofit fontScale="90000"/>
          </a:bodyPr>
          <a:lstStyle/>
          <a:p>
            <a:pPr algn="ctr"/>
            <a:r>
              <a:rPr lang="es-EC" sz="6000" b="1" dirty="0" smtClean="0">
                <a:solidFill>
                  <a:srgbClr val="0070C0"/>
                </a:solidFill>
              </a:rPr>
              <a:t>Página Web</a:t>
            </a:r>
            <a:endParaRPr lang="es-EC" sz="6000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7838" y="1424066"/>
            <a:ext cx="5324371" cy="47560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C" dirty="0" smtClean="0">
                <a:solidFill>
                  <a:srgbClr val="FF0000"/>
                </a:solidFill>
              </a:rPr>
              <a:t>La información y contenidos están disponibles en la página:</a:t>
            </a:r>
          </a:p>
          <a:p>
            <a:pPr lvl="1"/>
            <a:r>
              <a:rPr lang="es-EC" dirty="0" err="1" smtClean="0"/>
              <a:t>Symbaloo</a:t>
            </a:r>
            <a:endParaRPr lang="es-EC" dirty="0" smtClean="0"/>
          </a:p>
          <a:p>
            <a:pPr lvl="1"/>
            <a:r>
              <a:rPr lang="es-EC" dirty="0" smtClean="0"/>
              <a:t>Videos educativos realizados en </a:t>
            </a:r>
            <a:r>
              <a:rPr lang="es-EC" dirty="0" err="1" smtClean="0"/>
              <a:t>ScreenCast</a:t>
            </a:r>
            <a:endParaRPr lang="es-EC" dirty="0" smtClean="0"/>
          </a:p>
          <a:p>
            <a:pPr lvl="1"/>
            <a:r>
              <a:rPr lang="es-EC" dirty="0" smtClean="0"/>
              <a:t>Wiki</a:t>
            </a:r>
          </a:p>
          <a:p>
            <a:pPr lvl="1"/>
            <a:r>
              <a:rPr lang="es-EC" dirty="0" smtClean="0"/>
              <a:t>Evaluación a través de Google </a:t>
            </a:r>
            <a:r>
              <a:rPr lang="es-EC" dirty="0" err="1" smtClean="0"/>
              <a:t>form</a:t>
            </a:r>
            <a:endParaRPr lang="es-EC" dirty="0"/>
          </a:p>
          <a:p>
            <a:pPr marL="457200" lvl="1" indent="0">
              <a:buNone/>
            </a:pPr>
            <a:endParaRPr lang="es-EC" dirty="0" smtClean="0"/>
          </a:p>
          <a:p>
            <a:pPr marL="457200" lvl="1" indent="0">
              <a:buNone/>
            </a:pPr>
            <a:r>
              <a:rPr lang="es-EC" b="1" dirty="0" smtClean="0">
                <a:solidFill>
                  <a:srgbClr val="FF0000"/>
                </a:solidFill>
              </a:rPr>
              <a:t>Además</a:t>
            </a:r>
          </a:p>
          <a:p>
            <a:pPr lvl="1" algn="just"/>
            <a:r>
              <a:rPr lang="es-EC" dirty="0" smtClean="0"/>
              <a:t>El usuario puede solicitar otra información y emitir comentarios y sugerencias</a:t>
            </a:r>
          </a:p>
          <a:p>
            <a:pPr lvl="1" algn="just"/>
            <a:r>
              <a:rPr lang="es-EC" dirty="0" smtClean="0"/>
              <a:t>Conectarse con redes sociales</a:t>
            </a:r>
          </a:p>
          <a:p>
            <a:pPr lvl="1" algn="just"/>
            <a:r>
              <a:rPr lang="es-EC" dirty="0" smtClean="0"/>
              <a:t>Contacto a través de correo electrónico</a:t>
            </a:r>
          </a:p>
          <a:p>
            <a:pPr marL="457200" lvl="1" indent="0">
              <a:buNone/>
            </a:pPr>
            <a:endParaRPr lang="es-EC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09" y="1828799"/>
            <a:ext cx="5768029" cy="352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127" y="1639924"/>
            <a:ext cx="10515600" cy="1325562"/>
          </a:xfrm>
        </p:spPr>
        <p:txBody>
          <a:bodyPr>
            <a:noAutofit/>
          </a:bodyPr>
          <a:lstStyle/>
          <a:p>
            <a:pPr algn="ctr"/>
            <a:r>
              <a:rPr lang="es-EC" sz="5400" b="1" dirty="0" smtClean="0"/>
              <a:t/>
            </a:r>
            <a:br>
              <a:rPr lang="es-EC" sz="5400" b="1" dirty="0" smtClean="0"/>
            </a:br>
            <a:r>
              <a:rPr lang="es-EC" b="1" dirty="0"/>
              <a:t/>
            </a:r>
            <a:br>
              <a:rPr lang="es-EC" b="1" dirty="0"/>
            </a:br>
            <a:r>
              <a:rPr lang="es-EC" b="1" dirty="0" smtClean="0"/>
              <a:t/>
            </a:r>
            <a:br>
              <a:rPr lang="es-EC" b="1" dirty="0" smtClean="0"/>
            </a:br>
            <a:r>
              <a:rPr lang="es-EC" sz="5400" b="1" dirty="0" smtClean="0">
                <a:solidFill>
                  <a:schemeClr val="accent6">
                    <a:lumMod val="75000"/>
                  </a:schemeClr>
                </a:solidFill>
              </a:rPr>
              <a:t>Evaluación en línea a través de </a:t>
            </a:r>
            <a:r>
              <a:rPr lang="es-EC" sz="5400" b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s-EC" sz="5400" b="1" dirty="0" smtClean="0">
                <a:solidFill>
                  <a:schemeClr val="accent6">
                    <a:lumMod val="75000"/>
                  </a:schemeClr>
                </a:solidFill>
              </a:rPr>
              <a:t>oogle </a:t>
            </a:r>
            <a:r>
              <a:rPr lang="es-EC" sz="5400" b="1" dirty="0" err="1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s-EC" sz="5400" b="1" dirty="0" err="1" smtClean="0">
                <a:solidFill>
                  <a:schemeClr val="accent6">
                    <a:lumMod val="75000"/>
                  </a:schemeClr>
                </a:solidFill>
              </a:rPr>
              <a:t>orm</a:t>
            </a:r>
            <a:endParaRPr lang="es-EC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5127" y="3897483"/>
            <a:ext cx="10515600" cy="2567507"/>
          </a:xfrm>
        </p:spPr>
        <p:txBody>
          <a:bodyPr/>
          <a:lstStyle/>
          <a:p>
            <a:r>
              <a:rPr lang="es-EC" dirty="0" smtClean="0"/>
              <a:t>Resultados inmediatos</a:t>
            </a:r>
          </a:p>
          <a:p>
            <a:r>
              <a:rPr lang="es-EC" dirty="0" smtClean="0"/>
              <a:t>Resultados estadísticos en línea para realizar interpretaciones y emitir conclusiones y recomendaciones</a:t>
            </a:r>
          </a:p>
          <a:p>
            <a:r>
              <a:rPr lang="es-EC" dirty="0" smtClean="0"/>
              <a:t>Retroalimentación en línea</a:t>
            </a:r>
          </a:p>
          <a:p>
            <a:r>
              <a:rPr lang="es-EC" dirty="0" smtClean="0"/>
              <a:t>Se realiza desde cualquier lugar y dispositivo con conexión a Internet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617" y="45146"/>
            <a:ext cx="3752756" cy="230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Orgánico</Template>
  <TotalTime>55</TotalTime>
  <Words>188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Wingdings</vt:lpstr>
      <vt:lpstr>Wingdings 2</vt:lpstr>
      <vt:lpstr>HDOfficeLightV0</vt:lpstr>
      <vt:lpstr>Expo H20 HERRAMIENTAS 2.0 PARA EL DOCENTE</vt:lpstr>
      <vt:lpstr> Marcador social para organizar la información</vt:lpstr>
      <vt:lpstr>Presentación de PowerPoint</vt:lpstr>
      <vt:lpstr>Página Web</vt:lpstr>
      <vt:lpstr>   Evaluación en línea a través de Google Form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Symbaloo: Marcador social para organizar la información</dc:title>
  <dc:creator>PC04</dc:creator>
  <cp:lastModifiedBy>PC04</cp:lastModifiedBy>
  <cp:revision>10</cp:revision>
  <dcterms:created xsi:type="dcterms:W3CDTF">2017-02-08T18:04:24Z</dcterms:created>
  <dcterms:modified xsi:type="dcterms:W3CDTF">2017-02-08T18:59:28Z</dcterms:modified>
</cp:coreProperties>
</file>